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63" r:id="rId4"/>
    <p:sldId id="264" r:id="rId5"/>
    <p:sldId id="265" r:id="rId6"/>
    <p:sldId id="266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6" y="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2CAA-AF57-4EF5-8972-9758B20AAF14}" type="datetimeFigureOut">
              <a:rPr lang="en-US" smtClean="0"/>
              <a:t>12/5/2017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04992-B651-4401-BD42-FB309C48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9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EAC3-D463-484C-BF8A-9DBDA73C9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33EBB-0AD1-4974-BEB1-6A1D770A0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2265F-1DD4-4D40-9E5D-4F47AC59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FB1AE-C521-4DFE-B96A-06069436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2F91B-6E6D-4584-8639-81316E7D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5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4A22-8900-4F96-A465-BF8500F6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218B8-2455-454D-A59E-84A95C624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6A0E3-2A75-4304-A181-4146B57F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19689-C696-4E3F-9A00-C818EB93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13D4-35BF-4C59-BFE7-C44DC908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06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89E3F-0485-4AAE-B9C3-078E8975B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47818-AEDC-47B1-B695-73BF2B782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31C47-53A5-4735-99E4-CE9D3D83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353DE-2951-4571-8D04-8458247D7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3D77-60BF-40DC-AAF5-662CAD88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21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22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CFB3-626F-4215-B534-C8A2C015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D732-5D3F-4A91-A70A-C6CE8FEB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E001-2992-464F-BB97-3453A156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5F29A-04C7-4E5E-9D13-A84291C6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C58EB-455C-4F11-906A-5D17A9BA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9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B0B9-447F-4A4A-8FC4-B18917A6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C9C8F-CBB4-43B6-9203-3300945CA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04272-D506-441D-8505-5571D19D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E8316-9146-477B-A714-E0F31B2F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8ED30-C52B-420A-A61B-04F75043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2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AABF-E956-4425-8872-A6862C6D7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D094-DB61-4460-BE62-1637297D4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64DF3-EC79-41D4-A595-E36A062CE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AEF5A-A965-4965-8B24-FE0C0996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D1E52-F7BB-4C8E-9BF1-40E977EA5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F6BBC-7293-4C2A-8809-6FC663AA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23B3-5971-45F9-8B98-A1D2B37B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15845-578D-4CA0-ACF1-A7D1BD1C7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1EDBE-329D-46A5-8DAE-2088B1BB3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CB9C0-F5E8-4FA2-A92F-EF4494647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AAC6F-715C-43FC-99A6-9C3BE244A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A9447B-43C9-40B0-A981-150C6D806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7768D-7C04-4FAB-BC39-94067E01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8A39B-9684-483B-8A16-5E4D964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4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659DA-9942-4618-B2B7-CD9BCC73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823C3-B1FC-4DAF-BF5A-5EC3A842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D0954-AB38-4EE2-8DE5-629EECF7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A8D80-180B-4654-AD17-5FF7375E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7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441A5-D12B-43AD-8BB7-A3206F90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20CE5-8B51-4810-ABEF-E637F520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4588-68CC-4D26-A459-183E5BFD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9DF3-140C-4662-AE89-CBB95BFFC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D369F-E713-4FB0-97A7-0D51884DA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9B74E-B6DF-47B3-AF18-4A3C7594E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4F2AD-68D7-4BB4-AF78-EA0B195D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69BCB-0258-4F62-B490-EF5F67E2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00472-6B89-4532-A157-495B5BF3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0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8BBC-BF79-45FA-8AD0-279388E1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E7F1E3-0B8E-426C-B73C-383D8F3B0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E9DC2-D70C-41D6-BC5A-9C73E3945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2C271-1FFB-408A-81B1-AA9E33FBA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AC186-AC2D-445F-838A-E65A13CE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D02E6-303B-4928-A8BC-48EA7CF2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49846-80C2-4C5A-9B74-5694CCDD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CA7CD-1C2A-44A1-8E22-8F3CD2683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573BE-06A4-4536-895F-B30025C8B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0D88D-ECD3-45DC-9335-36DFFA41A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7BC4A-A15A-411B-BD4C-4F6D7AE06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7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www.fanduel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rotoguru1.com/cgi-bin/fstats.cgi?pos=0&amp;sort=4&amp;game=f&amp;colA=0&amp;daypt=0&amp;xavg=0&amp;inact=0&amp;maxprc=99999&amp;outcsv=0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erson wearing a helmet&#10;&#10;Description generated with high confidence">
            <a:extLst>
              <a:ext uri="{FF2B5EF4-FFF2-40B4-BE49-F238E27FC236}">
                <a16:creationId xmlns:a16="http://schemas.microsoft.com/office/drawing/2014/main" id="{1CE343C9-BDF3-44E0-BB0A-868C4C551C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8" b="301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DAEC91-5BCE-4B55-9CC0-43EF94CB73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6F7316-2A2E-4474-8DB1-EB7C121F0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3000" b="1" dirty="0"/>
              <a:t>A Bayesian Approach to Predicting NFL Quarterback Scores in Fanduel Tournaments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43464-2C99-49C0-BB65-85642D911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3964" y="5242675"/>
            <a:ext cx="4299208" cy="1124874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600" b="1" dirty="0"/>
              <a:t>Aaron Ray </a:t>
            </a:r>
            <a:r>
              <a:rPr lang="en-US" sz="2600" dirty="0"/>
              <a:t>(aaronwr2)</a:t>
            </a:r>
          </a:p>
          <a:p>
            <a:pPr algn="l"/>
            <a:r>
              <a:rPr lang="en-US" sz="2600" b="1" dirty="0"/>
              <a:t>Michael Chan </a:t>
            </a:r>
            <a:r>
              <a:rPr lang="en-US" sz="2600" dirty="0"/>
              <a:t>(mhchan3)</a:t>
            </a:r>
          </a:p>
          <a:p>
            <a:pPr algn="l"/>
            <a:r>
              <a:rPr lang="en-US" sz="2600" b="1" dirty="0"/>
              <a:t>Kiomars Nassiri</a:t>
            </a:r>
            <a:r>
              <a:rPr lang="en-US" sz="2600" dirty="0"/>
              <a:t> (nassiri2)</a:t>
            </a:r>
          </a:p>
          <a:p>
            <a:pPr algn="l"/>
            <a:endParaRPr lang="en-US" sz="2000" dirty="0"/>
          </a:p>
        </p:txBody>
      </p:sp>
      <p:pic>
        <p:nvPicPr>
          <p:cNvPr id="29" name="Picture 28" descr="A close up of a sign&#10;&#10;Description generated with high confidence">
            <a:extLst>
              <a:ext uri="{FF2B5EF4-FFF2-40B4-BE49-F238E27FC236}">
                <a16:creationId xmlns:a16="http://schemas.microsoft.com/office/drawing/2014/main" id="{11849E3A-C84F-4D11-8220-537E4440E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924" y="5176824"/>
            <a:ext cx="1069606" cy="10696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A08C9A-EB23-4708-97B5-21F50F74754C}"/>
              </a:ext>
            </a:extLst>
          </p:cNvPr>
          <p:cNvSpPr txBox="1"/>
          <p:nvPr/>
        </p:nvSpPr>
        <p:spPr>
          <a:xfrm>
            <a:off x="8418022" y="6367549"/>
            <a:ext cx="298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STAT 578 - ABM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A7D2C6A-5A12-4305-AD32-D4E61E22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34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football players playing a football game&#10;&#10;Description generated with very high confidence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" r="18527" b="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E84A27"/>
                </a:solidFill>
                <a:latin typeface="Georgia" charset="0"/>
              </a:rPr>
              <a:t>Fantasy Football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355140" cy="43397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400">
                <a:solidFill>
                  <a:srgbClr val="13294B"/>
                </a:solidFill>
                <a:latin typeface="Calibri" charset="0"/>
                <a:cs typeface="Calibri" charset="0"/>
              </a:rPr>
              <a:t>Participants in a Fantasy Football game act as the managers of a virtual football team and try to maximize their points by picking up the best line-up.</a:t>
            </a:r>
          </a:p>
          <a:p>
            <a:endParaRPr lang="en-US" sz="240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>
                <a:solidFill>
                  <a:srgbClr val="13294B"/>
                </a:solidFill>
                <a:latin typeface="Calibri" charset="0"/>
                <a:cs typeface="Calibri" charset="0"/>
              </a:rPr>
              <a:t>Points are given based on actual performance of players in real-world competition. </a:t>
            </a:r>
          </a:p>
          <a:p>
            <a:endParaRPr lang="en-US" sz="240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>
                <a:solidFill>
                  <a:srgbClr val="13294B"/>
                </a:solidFill>
                <a:latin typeface="Calibri" charset="0"/>
                <a:cs typeface="Calibri" charset="0"/>
              </a:rPr>
              <a:t>Each team is allowed a pre-determined number of players on its roster, as well as a specified number at each position that can or must be used in each game (the "starters")</a:t>
            </a: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85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2999433"/>
            <a:ext cx="4042410" cy="30479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439307"/>
            <a:ext cx="4042409" cy="20212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E84A27"/>
                </a:solidFill>
                <a:latin typeface="Georgia" charset="0"/>
              </a:rPr>
              <a:t>Quarterback (QB)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In this project, we are creating our Bayesian Model for the Quarterback position players.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Quarterbacks are usually considered the leader of the offensive team and they line up directly behind the offensive line.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“The quarterback touches the ball on almost every offensive play, and his successes and failures can have a </a:t>
            </a:r>
            <a:r>
              <a:rPr lang="en-US" sz="24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significant impact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on the fortunes of his team.” – Wikipedia 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68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3386336"/>
            <a:ext cx="4042410" cy="22741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1049711"/>
            <a:ext cx="4042409" cy="8003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E84A27"/>
                </a:solidFill>
                <a:latin typeface="Georgia" charset="0"/>
              </a:rPr>
              <a:t>FanDuel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For the purpose of this project we have chosen to work with the data gathered from the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  <a:hlinkClick r:id="rId4"/>
              </a:rPr>
              <a:t>FanDuel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internet company.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“FanDuel is a web-based fantasy sports game and with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6 million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registered users and is the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second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largest daily fantasy sports company (as measured by entry fees and user base) in the daily fantasy sports industry” – Wikipedia 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15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rgbClr val="E84A27"/>
                </a:solidFill>
                <a:latin typeface="Georgia" charset="0"/>
              </a:rPr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leveraged a Hierarchical Bayesian approach with the Markov Chain Monte Carlo method to predict the fantasy points likely to be scored by an NFL quarterback in any given game.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The goal is to predict the points scored by each player given certain prior conditions and predictor variables that will assist our model in providing credible posterior prediction intervals.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47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076" y="1044168"/>
            <a:ext cx="3841359" cy="1027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>
                <a:solidFill>
                  <a:srgbClr val="E84A27"/>
                </a:solidFill>
                <a:latin typeface="Georgia" charset="0"/>
              </a:rPr>
              <a:t>Player Performance Data</a:t>
            </a:r>
            <a:endParaRPr lang="en-US" sz="3600" b="1" dirty="0">
              <a:solidFill>
                <a:srgbClr val="E84A27"/>
              </a:solidFill>
              <a:latin typeface="Georg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Historical data on the performance of the players is extracted from the </a:t>
            </a:r>
            <a:r>
              <a:rPr lang="en-US" sz="2400" dirty="0" err="1">
                <a:solidFill>
                  <a:srgbClr val="13294B"/>
                </a:solidFill>
                <a:latin typeface="Calibri" charset="0"/>
                <a:cs typeface="Calibri" charset="0"/>
                <a:hlinkClick r:id="rId3"/>
              </a:rPr>
              <a:t>RotoGuru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website.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697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</TotalTime>
  <Words>326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Georgia</vt:lpstr>
      <vt:lpstr>Office Theme</vt:lpstr>
      <vt:lpstr>A Bayesian Approach to Predicting NFL Quarterback Scores in Fanduel Tournaments</vt:lpstr>
      <vt:lpstr>Fantasy Football</vt:lpstr>
      <vt:lpstr>Quarterback (QB)</vt:lpstr>
      <vt:lpstr>FanDuel</vt:lpstr>
      <vt:lpstr>Objective</vt:lpstr>
      <vt:lpstr>Player Performance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Nassiri Kahnamooee, Kiomars</dc:creator>
  <cp:lastModifiedBy>Nassiri Kahnamooee, Kiomars</cp:lastModifiedBy>
  <cp:revision>19</cp:revision>
  <dcterms:created xsi:type="dcterms:W3CDTF">2017-12-05T12:33:52Z</dcterms:created>
  <dcterms:modified xsi:type="dcterms:W3CDTF">2017-12-06T04:59:35Z</dcterms:modified>
</cp:coreProperties>
</file>